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94707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RQ-SMCmWB1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Cells: Prokaryotes &amp; Eukaryotes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Eukaryotic Cells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300" y="1583598"/>
            <a:ext cx="4164397" cy="297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 rotWithShape="1">
          <a:blip r:embed="rId4">
            <a:alphaModFix/>
          </a:blip>
          <a:srcRect t="16826"/>
          <a:stretch/>
        </p:blipFill>
        <p:spPr>
          <a:xfrm>
            <a:off x="4542275" y="1805150"/>
            <a:ext cx="4290024" cy="267784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405775" y="1228125"/>
            <a:ext cx="2950200" cy="44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/>
              <a:t>Animal or Human Cell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4628050" y="1228112"/>
            <a:ext cx="2237400" cy="44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/>
              <a:t>Plant Cell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Eukaryotic Nucleus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Instructions: Find the nucleus in both eukaryotic cells on the previous slide </a:t>
            </a:r>
            <a:r>
              <a:rPr lang="en" u="sng"/>
              <a:t>and draw a circle around them</a:t>
            </a:r>
            <a:r>
              <a:rPr lang="en"/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 draw a circle: Choose “insert”, then choose “line”, then choose “scribble”. Use your mouse or touchpad to draw the circle. You can practice on this slide.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Nucleus of the Eukaryotic Cell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78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is a close up look at the nucleus of a eukaryotic cell. Notice it contains chromosomes. Chromosomes are bundles of our DNA.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What does DNA look like in a eukaryotic cell?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1425" y="1600200"/>
            <a:ext cx="4193524" cy="252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Comparing Prokaryotic and Eukaryotic DNA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your own words describe the difference between DNA found in a prokaryotic cell and the DNA found in a eukaryotic cell: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Similar Structures of Eukaryotic &amp; Prokaryotic Cells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Observe the Prokaryotic and Eukaryotic diagrams. What structure(s) can you find in both? If you can’t find them by observing, you make look this information up.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596850" y="445025"/>
            <a:ext cx="18270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Video Review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809550"/>
            <a:ext cx="2057100" cy="275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Watch this video (you may do this in groups).</a:t>
            </a:r>
          </a:p>
        </p:txBody>
      </p:sp>
      <p:sp>
        <p:nvSpPr>
          <p:cNvPr id="144" name="Shape 144" descr="CLEAR AND SIMPLE- Understand the similarities and differences between prokaryotic and eukaryotic cells.  Find more free tutorials, videos and readings for the science classroom at ricochetscience.com" title="Prokaryotic Vs. Eukaryotic Cells">
            <a:hlinkClick r:id="rId3"/>
          </p:cNvPr>
          <p:cNvSpPr/>
          <p:nvPr/>
        </p:nvSpPr>
        <p:spPr>
          <a:xfrm>
            <a:off x="2500449" y="98699"/>
            <a:ext cx="6594800" cy="49461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Review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the two main types of cells?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Which contains DNA inside a nucleus?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does DNA in a prokaryote look like?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Can both have a flagellum?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both have ribosomes?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Which has membrane bound organelles?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Turn it In!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Now, click turn it in :)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Have a great </a:t>
            </a:r>
            <a:r>
              <a:rPr lang="en"/>
              <a:t>day</a:t>
            </a:r>
            <a:r>
              <a:rPr lang="en" smtClean="0"/>
              <a:t>!</a:t>
            </a:r>
            <a:endParaRPr lang="e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Goals of this Lesson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Goals of this lesson: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Learn that all of life is made up of two types of cells: prokaryotic cells and eukaryotic cells.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Understand the difference prokaryotic cells and eukaryotic cells.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Follow the instructions on each slide.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 Types of Cells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There are two types of cells: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b="1" u="sng"/>
              <a:t>Prokaryotes</a:t>
            </a:r>
            <a:r>
              <a:rPr lang="en"/>
              <a:t> - have no membrane bound nucleus, and no membrane bound organelles. Example: Bacteria cells are prokaryotes.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 b="1" u="sng"/>
              <a:t>Eukaryotes</a:t>
            </a:r>
            <a:r>
              <a:rPr lang="en"/>
              <a:t> - have a nucleus and membrane bound organelles. Example: Human cells, animal cells, fungi cells and protist cells are all eukaryotes.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“Prokaryote” Definition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Instructions: Look up the definition of “prokaryote”, type it here (include the url of your source):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Prokaryotic Cell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Instructions</a:t>
            </a:r>
            <a:r>
              <a:rPr lang="en"/>
              <a:t>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Use google to search “</a:t>
            </a:r>
            <a:r>
              <a:rPr lang="en" b="1"/>
              <a:t>prokaryotic cell</a:t>
            </a:r>
            <a:r>
              <a:rPr lang="en"/>
              <a:t>”.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Examine the cells, pay special attention to the labeled cell parts.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Choose 3 that clearly label the DNA, </a:t>
            </a:r>
            <a:r>
              <a:rPr lang="en" u="sng"/>
              <a:t>copy and paste the three you have chosen to this slide</a:t>
            </a:r>
            <a:r>
              <a:rPr lang="en"/>
              <a:t> (you may delete my instructions, or just paste the pictures over my instructions).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Prokaryotic DNA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the DNA in the prokaryotic cell look like?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Where is it located?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Prokaryotic Cell Structures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addition to DNA, what other structures can be found on and in prokaryotic cells?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Flagellum on the Prokaryote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Many prokaryotic cells have a flagellum. What do you think the flagellum does?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“Eukaryote” Definition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Instructions: Look up the definition of “eukaryote”, type it here (include the url of your source):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Next: You do not have to find diagrams of eukaryotic cells, I did that for you. They are on the next slide. There is a diagram of an animal or human cell and a diagram of a plant cell. BOTH are eukaryotic cells.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Look at them and find the nucleus</a:t>
            </a:r>
            <a:r>
              <a:rPr lang="en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Office PowerPoint</Application>
  <PresentationFormat>On-screen Show (16:9)</PresentationFormat>
  <Paragraphs>56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simple-light-2</vt:lpstr>
      <vt:lpstr>Cells: Prokaryotes &amp; Eukaryotes</vt:lpstr>
      <vt:lpstr>Goals of this Lesson</vt:lpstr>
      <vt:lpstr>2 Types of Cells</vt:lpstr>
      <vt:lpstr>“Prokaryote” Definition</vt:lpstr>
      <vt:lpstr>The Prokaryotic Cell</vt:lpstr>
      <vt:lpstr>Prokaryotic DNA</vt:lpstr>
      <vt:lpstr>Prokaryotic Cell Structures</vt:lpstr>
      <vt:lpstr>Flagellum on the Prokaryote</vt:lpstr>
      <vt:lpstr>“Eukaryote” Definition</vt:lpstr>
      <vt:lpstr>Eukaryotic Cells</vt:lpstr>
      <vt:lpstr>Find the Eukaryotic Nucleus</vt:lpstr>
      <vt:lpstr>Nucleus of the Eukaryotic Cell</vt:lpstr>
      <vt:lpstr>Comparing Prokaryotic and Eukaryotic DNA</vt:lpstr>
      <vt:lpstr>Similar Structures of Eukaryotic &amp; Prokaryotic Cells</vt:lpstr>
      <vt:lpstr>Video Review</vt:lpstr>
      <vt:lpstr>Review</vt:lpstr>
      <vt:lpstr>Turn it In!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Cells: Prokaryotes &amp; Eukaryotes</dc:title>
  <dc:creator>Owner</dc:creator>
  <cp:lastModifiedBy>Owner</cp:lastModifiedBy>
  <cp:revision>1</cp:revision>
  <dcterms:modified xsi:type="dcterms:W3CDTF">2017-01-05T23:29:11Z</dcterms:modified>
</cp:coreProperties>
</file>