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93762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ppardsoftware.com/health/anatomy/cell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Cell Games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Name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Animal Cell Tutorial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Click here to begin: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http://www.sheppardsoftware.com/health/anatomy/cell/index.htm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 u="sng"/>
              <a:t>Start with the Animal Cell Tutorial. Type one fact pertaining to each organelle in the tutorial: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Plasma Membrane: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Ribosomes: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Mitochondria: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Nucleus: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Golgi Apparatus: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Cytoplasm: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Lysosomes &amp; Peroxisomes: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Endoplasmic Reticulum: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The Cell: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Animal Cell Game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Play the Animal Cell Game until you have NO mistakes. Put a screen print here when you complete it (with NO mistakes):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Animal Cell Quiz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Take the quiz until you get 10/10 and the cell divides. Put a screen print here to show you mastered the quiz: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Plant Cell Tutorial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 u="sng"/>
              <a:t>Work Through the Animal Cell Tutorial. Type one fact pertaining to each organelle in the tutorial: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Plant vs Animal Cell: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Cell Wall: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Plasma Membrane: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Chloroplast: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Large Central Vacuole: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Ribosomes: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Mitochondria: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Nucleus: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Golgi Apparatus: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Cytoplasm: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Endoplasmic Reticulum: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Peroxisomes: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Entire Plant Cell: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Plant Cell Game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Play the Plant Cell Game until you have NO mistakes. Put a screen print here when you complete it (with NO mistakes):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Bacteria Cell Tutorial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 u="sng"/>
              <a:t>Work Through the Bacteria Cell Tutorial. Type one fact pertaining to each organelle in the tutorial: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Flagellum: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Pili and Fimbrae: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Capsule: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The Cell Wall: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Ribosomes: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Nucleoid: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Plasma Membrane: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Cytoplasm: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Entire Bacteria Cell: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Bacteria Cell Game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Play the Bacteria Cell Game until you have NO mistakes. Put a screen print here when you complete it (with NO mistakes):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End of Project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are a cell organelle and structure expert now!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On-screen Show (16:9)</PresentationFormat>
  <Paragraphs>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simple-light-2</vt:lpstr>
      <vt:lpstr>Cell Games</vt:lpstr>
      <vt:lpstr>Animal Cell Tutorial</vt:lpstr>
      <vt:lpstr>Animal Cell Game</vt:lpstr>
      <vt:lpstr>Animal Cell Quiz</vt:lpstr>
      <vt:lpstr>Plant Cell Tutorial</vt:lpstr>
      <vt:lpstr>Plant Cell Game</vt:lpstr>
      <vt:lpstr>Bacteria Cell Tutorial</vt:lpstr>
      <vt:lpstr>Bacteria Cell Game</vt:lpstr>
      <vt:lpstr>End of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Games</dc:title>
  <dc:creator>Owner</dc:creator>
  <cp:lastModifiedBy>Owner</cp:lastModifiedBy>
  <cp:revision>1</cp:revision>
  <dcterms:modified xsi:type="dcterms:W3CDTF">2016-02-01T12:02:51Z</dcterms:modified>
</cp:coreProperties>
</file>