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0807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content/animals/kidscorner/games/producersconsumersgam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content/animals/kidscorner/games/animaldietgam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content/animals/kidscorner/games/foodchaingame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Energy Transfer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Name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Producers and Consumers Game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Complete the online producers and consumers game. When you have completed the activity with 3 mistakes or less, copy and paste a screen print here and then move on to the next slide.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http://www.sheppardsoftware.com/content/animals/kidscorner/games/producersconsumersgame.htm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Herbivore, Omnivore or Carnivore?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online herbivore, carnivore or decomposer game. When you have completed the activity with 3 mistakes or less, copy and paste the screen print here and then move on to the next slide: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http://www.sheppardsoftware.com/content/animals/kidscorner/games/animaldietgame.htm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Food Chain Game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online food chain game.. When you have completed the activity with 3 mistakes or less, copy and paste the screen print here and move on to the next slide: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http://www.sheppardsoftware.com/content/animals/kidscorner/games/foodchaingame.htm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Food Web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Create a food web with the organisms you researched during the research and report session.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The food web must show at least 3 categories of producers and consumers.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The food web must use 10 of the organisms you researched.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The arrows must indicate the flow of energy from the lowest trophic level to the highest.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This project is worth 160 points: 20 for each online activity, and 10 for each organism in the food web.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Make the food web on the next blank slide.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simple-light-2</vt:lpstr>
      <vt:lpstr>Energy Transfer</vt:lpstr>
      <vt:lpstr>Producers and Consumers Game</vt:lpstr>
      <vt:lpstr>Herbivore, Omnivore or Carnivore?</vt:lpstr>
      <vt:lpstr>The Food Chain Game</vt:lpstr>
      <vt:lpstr>Food Web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Transfer</dc:title>
  <dc:creator>Owner</dc:creator>
  <cp:lastModifiedBy>Owner</cp:lastModifiedBy>
  <cp:revision>1</cp:revision>
  <dcterms:modified xsi:type="dcterms:W3CDTF">2016-02-12T10:49:58Z</dcterms:modified>
</cp:coreProperties>
</file>