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96" y="-19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B1FA16-3C7A-4322-9772-366DE1EFCB7E}" type="datetimeFigureOut">
              <a:rPr lang="en-US" smtClean="0"/>
              <a:t>1/22/2016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1388CE-95AA-40C3-BB1A-C0E5A99F826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ja18CbJU6h8"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media.abcya.com/games/skeletal_system/flash/skeletal_system.sw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lvl="0">
              <a:spcBef>
                <a:spcPts val="0"/>
              </a:spcBef>
              <a:buNone/>
            </a:pPr>
            <a:r>
              <a:rPr lang="en"/>
              <a:t>Skeletal System</a:t>
            </a:r>
          </a:p>
        </p:txBody>
      </p:sp>
      <p:sp>
        <p:nvSpPr>
          <p:cNvPr id="55" name="Shape 55"/>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a:spcBef>
                <a:spcPts val="0"/>
              </a:spcBef>
              <a:buNone/>
            </a:pPr>
            <a:r>
              <a:rPr lang="en"/>
              <a:t>Your Name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Spiral Fracture</a:t>
            </a:r>
          </a:p>
        </p:txBody>
      </p:sp>
      <p:sp>
        <p:nvSpPr>
          <p:cNvPr id="110" name="Shape 11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rtl="0">
              <a:spcBef>
                <a:spcPts val="0"/>
              </a:spcBef>
              <a:buNone/>
            </a:pPr>
            <a:r>
              <a:rPr lang="en"/>
              <a:t>Include a photo.</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Cells to Systems</a:t>
            </a:r>
          </a:p>
        </p:txBody>
      </p:sp>
      <p:sp>
        <p:nvSpPr>
          <p:cNvPr id="116" name="Shape 11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spcBef>
                <a:spcPts val="0"/>
              </a:spcBef>
              <a:buNone/>
            </a:pPr>
            <a:r>
              <a:rPr lang="en"/>
              <a:t>Include a picture of a bone cell (osteocyte), bone tissue, a bone (that’s the organ for the skeletal system) and a skeletal system.</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End of Assignment</a:t>
            </a:r>
          </a:p>
        </p:txBody>
      </p:sp>
      <p:sp>
        <p:nvSpPr>
          <p:cNvPr id="122" name="Shape 12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If you enjoyed learning about fractures, you might be interested in the field of radiology.</a:t>
            </a:r>
          </a:p>
          <a:p>
            <a:pPr lvl="0" rtl="0">
              <a:spcBef>
                <a:spcPts val="0"/>
              </a:spcBef>
              <a:buNone/>
            </a:pPr>
            <a:r>
              <a:rPr lang="en"/>
              <a:t>This completes your e-learning assignment. Please click “turn-it-in” in Google Classroom.</a:t>
            </a:r>
          </a:p>
          <a:p>
            <a:pPr lvl="0" rtl="0">
              <a:spcBef>
                <a:spcPts val="0"/>
              </a:spcBef>
              <a:buNone/>
            </a:pPr>
            <a:r>
              <a:rPr lang="en"/>
              <a:t>Enjoy this beautiful day!</a:t>
            </a:r>
          </a:p>
          <a:p>
            <a:pPr lvl="0">
              <a:spcBef>
                <a:spcPts val="0"/>
              </a:spcBef>
              <a:buNone/>
            </a:pPr>
            <a:r>
              <a:rPr lang="en"/>
              <a:t>Mrs. Huth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Here’s a little mood music to begin our new unit:</a:t>
            </a:r>
          </a:p>
        </p:txBody>
      </p:sp>
      <p:sp>
        <p:nvSpPr>
          <p:cNvPr id="61" name="Shape 6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Click here to follow the link to the youtube video: </a:t>
            </a:r>
            <a:r>
              <a:rPr lang="en" sz="1200" u="sng">
                <a:solidFill>
                  <a:schemeClr val="hlink"/>
                </a:solidFill>
                <a:latin typeface="Calibri"/>
                <a:ea typeface="Calibri"/>
                <a:cs typeface="Calibri"/>
                <a:sym typeface="Calibri"/>
                <a:hlinkClick r:id="rId3"/>
              </a:rPr>
              <a:t>https://www.youtube.com/watch?v=ja18CbJU6h8</a:t>
            </a:r>
          </a:p>
          <a:p>
            <a:pPr lvl="0">
              <a:spcBef>
                <a:spcPts val="0"/>
              </a:spcBef>
              <a:buNone/>
            </a:pPr>
            <a:endParaRPr sz="1200">
              <a:solidFill>
                <a:schemeClr val="dk1"/>
              </a:solidFill>
              <a:latin typeface="Calibri"/>
              <a:ea typeface="Calibri"/>
              <a:cs typeface="Calibri"/>
              <a:sym typeface="Calibri"/>
            </a:endParaRPr>
          </a:p>
        </p:txBody>
      </p:sp>
      <p:pic>
        <p:nvPicPr>
          <p:cNvPr id="62" name="Shape 62"/>
          <p:cNvPicPr preferRelativeResize="0"/>
          <p:nvPr/>
        </p:nvPicPr>
        <p:blipFill>
          <a:blip r:embed="rId4">
            <a:alphaModFix/>
          </a:blip>
          <a:stretch>
            <a:fillRect/>
          </a:stretch>
        </p:blipFill>
        <p:spPr>
          <a:xfrm>
            <a:off x="2146122" y="1581272"/>
            <a:ext cx="5098899" cy="29152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Activity #1 - Label the Skeleton</a:t>
            </a:r>
          </a:p>
        </p:txBody>
      </p:sp>
      <p:sp>
        <p:nvSpPr>
          <p:cNvPr id="68" name="Shape 6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Click the following link and complete the “</a:t>
            </a:r>
            <a:r>
              <a:rPr lang="en" b="1"/>
              <a:t>Label the Skeleton</a:t>
            </a:r>
            <a:r>
              <a:rPr lang="en"/>
              <a:t>” activity (you do not have to do the “Assemble the Skeleton Activity”).</a:t>
            </a:r>
          </a:p>
          <a:p>
            <a:pPr lvl="0" rtl="0">
              <a:spcBef>
                <a:spcPts val="0"/>
              </a:spcBef>
              <a:buNone/>
            </a:pPr>
            <a:r>
              <a:rPr lang="en" u="sng">
                <a:solidFill>
                  <a:schemeClr val="hlink"/>
                </a:solidFill>
                <a:hlinkClick r:id="rId3"/>
              </a:rPr>
              <a:t>http://media.abcya.com/games/skeletal_system/flash/skeletal_system.swf</a:t>
            </a:r>
          </a:p>
          <a:p>
            <a:pPr lvl="0" rtl="0">
              <a:spcBef>
                <a:spcPts val="0"/>
              </a:spcBef>
              <a:buNone/>
            </a:pPr>
            <a:r>
              <a:rPr lang="en"/>
              <a:t>You must repeat the activity until you are able to label the skeleton in less than 33 clicks. When you have done that, paste the end screen print here to verify your score (remember, it must be less than 33):</a:t>
            </a:r>
          </a:p>
          <a:p>
            <a:pPr lvl="0" rtl="0">
              <a:spcBef>
                <a:spcPts val="0"/>
              </a:spcBef>
              <a:buNone/>
            </a:pPr>
            <a:r>
              <a:rPr lang="en" sz="1200"/>
              <a:t>Instructions for pasting a screen print when using a Chromebook: 1. hold the ctrl key down, 2. click the button in the middle of the top row that has a square with two vertical lines to the right of it. 3. Click on “copy to clipboard” that appears in the lower right corner of your computer screen. Now you have made a screenshot. To paste it on this slide: 1. hold the ctrl key down, 2. click “v” and your screen will be pasted here.</a:t>
            </a:r>
          </a:p>
          <a:p>
            <a:pPr lv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Bone Fracture Project</a:t>
            </a:r>
          </a:p>
        </p:txBody>
      </p:sp>
      <p:sp>
        <p:nvSpPr>
          <p:cNvPr id="74" name="Shape 7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1400"/>
              <a:t>A bone fracture is a break in the bone. There are several different types of fractures:</a:t>
            </a:r>
          </a:p>
          <a:p>
            <a:pPr marL="457200" lvl="0" indent="-317500" rtl="0">
              <a:spcBef>
                <a:spcPts val="0"/>
              </a:spcBef>
              <a:buSzPct val="100000"/>
            </a:pPr>
            <a:r>
              <a:rPr lang="en" sz="1400"/>
              <a:t>Greenstick</a:t>
            </a:r>
          </a:p>
          <a:p>
            <a:pPr marL="457200" lvl="0" indent="-317500" rtl="0">
              <a:spcBef>
                <a:spcPts val="0"/>
              </a:spcBef>
              <a:buSzPct val="100000"/>
            </a:pPr>
            <a:r>
              <a:rPr lang="en" sz="1400"/>
              <a:t>Fissured</a:t>
            </a:r>
          </a:p>
          <a:p>
            <a:pPr marL="457200" lvl="0" indent="-317500" rtl="0">
              <a:spcBef>
                <a:spcPts val="0"/>
              </a:spcBef>
              <a:buSzPct val="100000"/>
            </a:pPr>
            <a:r>
              <a:rPr lang="en" sz="1400"/>
              <a:t>Comminuted </a:t>
            </a:r>
          </a:p>
          <a:p>
            <a:pPr marL="457200" lvl="0" indent="-317500" rtl="0">
              <a:spcBef>
                <a:spcPts val="0"/>
              </a:spcBef>
              <a:buSzPct val="100000"/>
            </a:pPr>
            <a:r>
              <a:rPr lang="en" sz="1400"/>
              <a:t>Transverse</a:t>
            </a:r>
          </a:p>
          <a:p>
            <a:pPr marL="457200" lvl="0" indent="-317500" rtl="0">
              <a:spcBef>
                <a:spcPts val="0"/>
              </a:spcBef>
              <a:buSzPct val="100000"/>
            </a:pPr>
            <a:r>
              <a:rPr lang="en" sz="1400"/>
              <a:t>Oblique</a:t>
            </a:r>
          </a:p>
          <a:p>
            <a:pPr marL="457200" lvl="0" indent="-317500" rtl="0">
              <a:spcBef>
                <a:spcPts val="0"/>
              </a:spcBef>
              <a:buSzPct val="100000"/>
            </a:pPr>
            <a:r>
              <a:rPr lang="en" sz="1400"/>
              <a:t>Spiral</a:t>
            </a:r>
          </a:p>
          <a:p>
            <a:pPr lvl="0" rtl="0">
              <a:spcBef>
                <a:spcPts val="0"/>
              </a:spcBef>
              <a:buNone/>
            </a:pPr>
            <a:r>
              <a:rPr lang="en" sz="1400"/>
              <a:t>Follow the instructions on the slides that follow where you will show a picture, define and explain a possible cause for each fracture.</a:t>
            </a:r>
          </a:p>
          <a:p>
            <a:pPr lvl="0" rtl="0">
              <a:spcBef>
                <a:spcPts val="0"/>
              </a:spcBef>
              <a:buNone/>
            </a:pPr>
            <a:r>
              <a:rPr lang="en" sz="1400"/>
              <a:t>Use the internet to find the required information. Do not copy and paste the possible causes, please type in your own words.</a:t>
            </a: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Greenstick Fracture</a:t>
            </a:r>
          </a:p>
        </p:txBody>
      </p:sp>
      <p:sp>
        <p:nvSpPr>
          <p:cNvPr id="80" name="Shape 8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a:spcBef>
                <a:spcPts val="0"/>
              </a:spcBef>
              <a:buNone/>
            </a:pPr>
            <a:r>
              <a:rPr lang="en"/>
              <a:t>Include a photo.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Fissured Fracture</a:t>
            </a:r>
          </a:p>
        </p:txBody>
      </p:sp>
      <p:sp>
        <p:nvSpPr>
          <p:cNvPr id="86" name="Shape 8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rtl="0">
              <a:spcBef>
                <a:spcPts val="0"/>
              </a:spcBef>
              <a:buNone/>
            </a:pPr>
            <a:r>
              <a:rPr lang="en"/>
              <a:t>Include a photo.</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Comminuted Fracture</a:t>
            </a:r>
          </a:p>
        </p:txBody>
      </p:sp>
      <p:sp>
        <p:nvSpPr>
          <p:cNvPr id="92" name="Shape 9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rtl="0">
              <a:spcBef>
                <a:spcPts val="0"/>
              </a:spcBef>
              <a:buNone/>
            </a:pPr>
            <a:r>
              <a:rPr lang="en"/>
              <a:t>Include a photo.</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Transverse Fracture</a:t>
            </a:r>
          </a:p>
        </p:txBody>
      </p:sp>
      <p:sp>
        <p:nvSpPr>
          <p:cNvPr id="98" name="Shape 9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rtl="0">
              <a:spcBef>
                <a:spcPts val="0"/>
              </a:spcBef>
              <a:buNone/>
            </a:pPr>
            <a:r>
              <a:rPr lang="en"/>
              <a:t>Include a photo.</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Oblique Fracture</a:t>
            </a:r>
          </a:p>
        </p:txBody>
      </p:sp>
      <p:sp>
        <p:nvSpPr>
          <p:cNvPr id="104" name="Shape 10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Definition:</a:t>
            </a:r>
          </a:p>
          <a:p>
            <a:pPr lvl="0" rtl="0">
              <a:spcBef>
                <a:spcPts val="0"/>
              </a:spcBef>
              <a:buNone/>
            </a:pPr>
            <a:r>
              <a:rPr lang="en"/>
              <a:t>Possible Causes:</a:t>
            </a:r>
          </a:p>
          <a:p>
            <a:pPr lvl="0" rtl="0">
              <a:spcBef>
                <a:spcPts val="0"/>
              </a:spcBef>
              <a:buNone/>
            </a:pPr>
            <a:r>
              <a:rPr lang="en"/>
              <a:t>Include a photo.</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Words>
  <PresentationFormat>On-screen Show (16:9)</PresentationFormat>
  <Paragraphs>50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simple-light-2</vt:lpstr>
      <vt:lpstr>Skeletal System</vt:lpstr>
      <vt:lpstr>Here’s a little mood music to begin our new unit:</vt:lpstr>
      <vt:lpstr>Activity #1 - Label the Skeleton</vt:lpstr>
      <vt:lpstr>Bone Fracture Project</vt:lpstr>
      <vt:lpstr>Greenstick Fracture</vt:lpstr>
      <vt:lpstr>Fissured Fracture</vt:lpstr>
      <vt:lpstr>Comminuted Fracture</vt:lpstr>
      <vt:lpstr>Transverse Fracture</vt:lpstr>
      <vt:lpstr>Oblique Fracture</vt:lpstr>
      <vt:lpstr>Spiral Fracture</vt:lpstr>
      <vt:lpstr>Cells to Systems</vt:lpstr>
      <vt:lpstr>End of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Skeletal System</dc:title>
  <dc:creator>Lynette Huth</dc:creator>
  <cp:lastModifiedBy>lhuth</cp:lastModifiedBy>
  <cp:revision>1</cp:revision>
  <dcterms:modified xsi:type="dcterms:W3CDTF">2016-01-22T13:12:11Z</dcterms:modified>
</cp:coreProperties>
</file>