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9908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qA42M4Rtx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eybeehaven.org/content/bees-10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eybeehaven.org/content/take-pledg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rksavers.org/en/education/the-value-of-sharks/sharks-role-in-the-ocea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Keystone Species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Type anything you want here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Sharks Keep Prey Populations Healthy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members of their prey populations do sharks prey upon?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does this keep prey populations healthy?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does this strengthen the gene pool of prey populations?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Sharks Keep Seagrass and Other Habitats Healthy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happened to the sea grass in Hawaii when there was an absence of sharks?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Important Lesson: We Need Sharks!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happens to an ecosystem when sharks are eliminated?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 are sharks being killed?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Are some shark species nearing extinction?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Sharks Roll Slide Show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514200" y="1179475"/>
            <a:ext cx="6736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Click on the “Sharks Roll Slide Show” </a:t>
            </a:r>
            <a:r>
              <a:rPr lang="en" u="sng"/>
              <a:t>in the same article you have been reading</a:t>
            </a:r>
            <a:r>
              <a:rPr lang="en"/>
              <a:t> (there is a picture of it to the right to help you know what you are looking for). Read the three slides and answer the following questions: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Where were shark populations destroyed?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that affect cownose rays?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were the scallops affected?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l="50462" t="35138" r="34478" b="29429"/>
          <a:stretch/>
        </p:blipFill>
        <p:spPr>
          <a:xfrm>
            <a:off x="7250700" y="1179475"/>
            <a:ext cx="1377000" cy="182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end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Keystone Species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Explain what a “Keystone Species” is.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Explain what happens to an ecosystem if a Keystone Species becomes extinct.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Honeybees are a Keystone Species in Crisis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Watch this video (together in your lab stations, or individually):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https://www.youtube.com/watch?v=GqA42M4RtxE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Honeybees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Insert three pictures of honeybees.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Honeybees are a Keystone Species in Crisis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Include three facts from this website: </a:t>
            </a:r>
            <a:r>
              <a:rPr lang="en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http://www.honeybeehaven.org/content/bees-101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Can We Do?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Type the Four Guiding Principles found here:</a:t>
            </a:r>
            <a:b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http://www.honeybeehaven.org/content/take-pledge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Note: Don’t copy and paste, use your own words, keep it short and to the point :)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Sharks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Insert three pictures of sharks.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Sharks’ Roll in the Oceans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questions on this slide and the slides that follow from this website: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http://www.sharksavers.org/en/education/the-value-of-sharks/sharks-role-in-the-ocean/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headings on this slide project match the headings in the website article, this will help you know where to find the information.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Where are sharks located in the food chain?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they keep populations of other fish healthy?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Sharks Keep Food Webs in Balance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sharks keep fish populations healthy?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 sharks keep the food chain in balance?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According to scientists, what affect would the depletion of sharks have on commercial fisheries?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On-screen Show (16:9)</PresentationFormat>
  <Paragraphs>47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simple-light-2</vt:lpstr>
      <vt:lpstr>Keystone Species</vt:lpstr>
      <vt:lpstr>Keystone Species</vt:lpstr>
      <vt:lpstr>Honeybees are a Keystone Species in Crisis</vt:lpstr>
      <vt:lpstr>Honeybees</vt:lpstr>
      <vt:lpstr>Honeybees are a Keystone Species in Crisis</vt:lpstr>
      <vt:lpstr>What Can We Do?</vt:lpstr>
      <vt:lpstr>Sharks</vt:lpstr>
      <vt:lpstr>Sharks’ Roll in the Oceans</vt:lpstr>
      <vt:lpstr>Sharks Keep Food Webs in Balance</vt:lpstr>
      <vt:lpstr>Sharks Keep Prey Populations Healthy</vt:lpstr>
      <vt:lpstr>Sharks Keep Seagrass and Other Habitats Healthy</vt:lpstr>
      <vt:lpstr>An Important Lesson: We Need Sharks!</vt:lpstr>
      <vt:lpstr>Sharks Roll Slide Show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Keystone Species</dc:title>
  <dc:creator>Owner</dc:creator>
  <cp:lastModifiedBy>Owner</cp:lastModifiedBy>
  <cp:revision>1</cp:revision>
  <dcterms:modified xsi:type="dcterms:W3CDTF">2017-02-15T16:32:12Z</dcterms:modified>
</cp:coreProperties>
</file>