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8550263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Human Impact on the Environment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Your Name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Acid Rain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acid rain?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causes acid rain?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Preventing Acid Rain			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can acid rain be prevented?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Ozone Depletion	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Explain what “Ozone Depletion” is.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caused the depletion of the ozone layer?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regulations have been put in place to prevent further depletion?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Have the restrictions helped?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Ozone Depletion	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Include one diagram illustrating ozone depletion.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Ozone Depletion	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damage occurs to humans because of ozone depletion?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Global Warming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the greenhouse effect?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Global Warming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Paste an illustration here that illustrates the greenhouse effect.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Global Warming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a correlation between deforestation and global warming?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is a correlation between acid rain and global warming?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Global Warming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ways we can reduce the levels of carbon dioxide in the atmosphere?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end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Deforestation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Paste three pictures that depict deforestation here.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Deforestation?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Explain in your own words.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Can Deforestation be Harmful?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does it harm the land?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does it harm the atmosphere? 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is it harmful to animals?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Deforestation	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can forests be managed in a sustainable way?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Eutrophication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Paste three pictures that depict eutrophication here.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Eutrophication?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Explain in your own words.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causes eutrophication?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Eutrophication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can you do to help prevent this problem?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Acid Rain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Show three pictures of the effects of acid rain.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On-screen Show (16:9)</PresentationFormat>
  <Paragraphs>45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simple-light-2</vt:lpstr>
      <vt:lpstr>Human Impact on the Environment</vt:lpstr>
      <vt:lpstr>Deforestation</vt:lpstr>
      <vt:lpstr>What is Deforestation?</vt:lpstr>
      <vt:lpstr>How Can Deforestation be Harmful?</vt:lpstr>
      <vt:lpstr>Deforestation </vt:lpstr>
      <vt:lpstr>Eutrophication</vt:lpstr>
      <vt:lpstr>What is Eutrophication?</vt:lpstr>
      <vt:lpstr>Eutrophication</vt:lpstr>
      <vt:lpstr>Acid Rain</vt:lpstr>
      <vt:lpstr>What is Acid Rain</vt:lpstr>
      <vt:lpstr>Preventing Acid Rain   </vt:lpstr>
      <vt:lpstr>Ozone Depletion </vt:lpstr>
      <vt:lpstr>Ozone Depletion </vt:lpstr>
      <vt:lpstr>Ozone Depletion </vt:lpstr>
      <vt:lpstr>Global Warming</vt:lpstr>
      <vt:lpstr>Global Warming</vt:lpstr>
      <vt:lpstr>Global Warming</vt:lpstr>
      <vt:lpstr>Global Warming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Impact on the Environment</dc:title>
  <dc:creator>Owner</dc:creator>
  <cp:lastModifiedBy>Owner</cp:lastModifiedBy>
  <cp:revision>1</cp:revision>
  <dcterms:modified xsi:type="dcterms:W3CDTF">2017-02-15T16:35:38Z</dcterms:modified>
</cp:coreProperties>
</file>