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65" r:id="rId3"/>
    <p:sldId id="264" r:id="rId4"/>
    <p:sldId id="263" r:id="rId5"/>
    <p:sldId id="266" r:id="rId6"/>
    <p:sldId id="257" r:id="rId7"/>
    <p:sldId id="267" r:id="rId8"/>
    <p:sldId id="258" r:id="rId9"/>
    <p:sldId id="259" r:id="rId10"/>
    <p:sldId id="260" r:id="rId11"/>
    <p:sldId id="261" r:id="rId12"/>
    <p:sldId id="268" r:id="rId13"/>
    <p:sldId id="269" r:id="rId14"/>
    <p:sldId id="262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011323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ook.bionumbers.org/how-quickly-do-different-cells-in-the-body-replace-themselves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bitesize/ks3/science/organisms_behaviour_health/cells_systems/activity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Cellular Reproduction Digital Activities</a:t>
            </a:r>
            <a:endParaRPr lang="en"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Name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Mesoderm - </a:t>
            </a:r>
            <a:r>
              <a:rPr lang="en" dirty="0" smtClean="0"/>
              <a:t>Cardivascular and Muscular Systems</a:t>
            </a:r>
            <a:endParaRPr lang="en" dirty="0"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22212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Choose a body system that rises up from the Mesoderm. </a:t>
            </a:r>
            <a:r>
              <a:rPr lang="en" sz="1400" b="1">
                <a:solidFill>
                  <a:schemeClr val="dk1"/>
                </a:solidFill>
              </a:rPr>
              <a:t>What system did you choose?</a:t>
            </a:r>
            <a:br>
              <a:rPr lang="en" sz="1400" b="1">
                <a:solidFill>
                  <a:schemeClr val="dk1"/>
                </a:solidFill>
              </a:rPr>
            </a:br>
            <a:r>
              <a:rPr lang="en" sz="1400">
                <a:solidFill>
                  <a:schemeClr val="dk1"/>
                </a:solidFill>
              </a:rPr>
              <a:t>Search</a:t>
            </a:r>
            <a:r>
              <a:rPr lang="en" sz="1400" b="1">
                <a:solidFill>
                  <a:schemeClr val="dk1"/>
                </a:solidFill>
              </a:rPr>
              <a:t>, </a:t>
            </a:r>
            <a:r>
              <a:rPr lang="en" sz="1400">
                <a:solidFill>
                  <a:schemeClr val="dk1"/>
                </a:solidFill>
              </a:rPr>
              <a:t>copy and paste PICTURES of the cellular levels of classification for the system here.</a:t>
            </a:r>
            <a:br>
              <a:rPr lang="en" sz="1400">
                <a:solidFill>
                  <a:schemeClr val="dk1"/>
                </a:solidFill>
              </a:rPr>
            </a:br>
            <a:r>
              <a:rPr lang="en" sz="1400">
                <a:solidFill>
                  <a:schemeClr val="dk1"/>
                </a:solidFill>
              </a:rPr>
              <a:t>Reminder - Levels of Cellular Classification: cell, tissue, organ, organ system, organism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Endoderm - </a:t>
            </a:r>
            <a:r>
              <a:rPr lang="en" dirty="0" smtClean="0"/>
              <a:t>Digestive and Respiratory Systems</a:t>
            </a:r>
            <a:endParaRPr lang="en" dirty="0"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22212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Choose a body system that rises up from the Endoderm. </a:t>
            </a:r>
            <a:r>
              <a:rPr lang="en" sz="1400" b="1">
                <a:solidFill>
                  <a:schemeClr val="dk1"/>
                </a:solidFill>
              </a:rPr>
              <a:t>What system did you choose?</a:t>
            </a:r>
            <a:br>
              <a:rPr lang="en" sz="1400" b="1">
                <a:solidFill>
                  <a:schemeClr val="dk1"/>
                </a:solidFill>
              </a:rPr>
            </a:br>
            <a:r>
              <a:rPr lang="en" sz="1400">
                <a:solidFill>
                  <a:schemeClr val="dk1"/>
                </a:solidFill>
              </a:rPr>
              <a:t>Search</a:t>
            </a:r>
            <a:r>
              <a:rPr lang="en" sz="1400" b="1">
                <a:solidFill>
                  <a:schemeClr val="dk1"/>
                </a:solidFill>
              </a:rPr>
              <a:t>, </a:t>
            </a:r>
            <a:r>
              <a:rPr lang="en" sz="1400">
                <a:solidFill>
                  <a:schemeClr val="dk1"/>
                </a:solidFill>
              </a:rPr>
              <a:t>copy and paste PICTURES of the cellular levels of classification for the system here.</a:t>
            </a:r>
            <a:br>
              <a:rPr lang="en" sz="1400">
                <a:solidFill>
                  <a:schemeClr val="dk1"/>
                </a:solidFill>
              </a:rPr>
            </a:br>
            <a:r>
              <a:rPr lang="en" sz="1400">
                <a:solidFill>
                  <a:schemeClr val="dk1"/>
                </a:solidFill>
              </a:rPr>
              <a:t>Reminder - Levels of Cellular Classification: cell, tissue, organ, organ system, organism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Life of a Cell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542873912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756100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How quickly do cells in the body replace themselves?</a:t>
            </a:r>
            <a:endParaRPr lang="en" dirty="0"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22212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buClr>
                <a:schemeClr val="dk1"/>
              </a:buClr>
              <a:buSzPct val="78571"/>
            </a:pPr>
            <a:r>
              <a:rPr lang="en" sz="1400" dirty="0" smtClean="0">
                <a:solidFill>
                  <a:schemeClr val="dk1"/>
                </a:solidFill>
              </a:rPr>
              <a:t>Read the </a:t>
            </a:r>
            <a:r>
              <a:rPr lang="en" sz="1400" b="1" u="sng" dirty="0" smtClean="0">
                <a:solidFill>
                  <a:schemeClr val="dk1"/>
                </a:solidFill>
              </a:rPr>
              <a:t>first paragraph only</a:t>
            </a:r>
            <a:r>
              <a:rPr lang="en" sz="1400" b="1" dirty="0" smtClean="0">
                <a:solidFill>
                  <a:schemeClr val="dk1"/>
                </a:solidFill>
              </a:rPr>
              <a:t> (the rest is more in depth than we need to go) </a:t>
            </a:r>
            <a:r>
              <a:rPr lang="en" sz="1400" dirty="0" smtClean="0">
                <a:solidFill>
                  <a:schemeClr val="dk1"/>
                </a:solidFill>
              </a:rPr>
              <a:t>at the website listed and review the chart of cell types and their turnover times.</a:t>
            </a:r>
            <a:r>
              <a:rPr lang="en" sz="1400" dirty="0">
                <a:solidFill>
                  <a:schemeClr val="dk1"/>
                </a:solidFill>
              </a:rPr>
              <a:t> </a:t>
            </a:r>
            <a:r>
              <a:rPr lang="en" sz="1400" b="1" dirty="0" smtClean="0">
                <a:solidFill>
                  <a:schemeClr val="dk1"/>
                </a:solidFill>
              </a:rPr>
              <a:t>Complete chart</a:t>
            </a:r>
            <a:r>
              <a:rPr lang="en" sz="1400" dirty="0" smtClean="0">
                <a:solidFill>
                  <a:schemeClr val="dk1"/>
                </a:solidFill>
              </a:rPr>
              <a:t>.</a:t>
            </a:r>
            <a:r>
              <a:rPr lang="en-US" sz="1400" dirty="0">
                <a:solidFill>
                  <a:schemeClr val="dk1"/>
                </a:solidFill>
              </a:rPr>
              <a:t> </a:t>
            </a:r>
            <a:r>
              <a:rPr lang="en-US" sz="1400" dirty="0" smtClean="0">
                <a:solidFill>
                  <a:schemeClr val="dk1"/>
                </a:solidFill>
                <a:hlinkClick r:id="rId3"/>
              </a:rPr>
              <a:t>http</a:t>
            </a:r>
            <a:r>
              <a:rPr lang="en-US" sz="1400" dirty="0">
                <a:solidFill>
                  <a:schemeClr val="dk1"/>
                </a:solidFill>
                <a:hlinkClick r:id="rId3"/>
              </a:rPr>
              <a:t>://book.bionumbers.org/how-quickly-do-different-cells-in-the-body-replace-themselves</a:t>
            </a:r>
            <a:r>
              <a:rPr lang="en-US" sz="1400" dirty="0" smtClean="0">
                <a:solidFill>
                  <a:schemeClr val="dk1"/>
                </a:solidFill>
                <a:hlinkClick r:id="rId3"/>
              </a:rPr>
              <a:t>/</a:t>
            </a:r>
            <a:endParaRPr lang="en-US" sz="1400" dirty="0" smtClean="0">
              <a:solidFill>
                <a:schemeClr val="dk1"/>
              </a:solidFill>
            </a:endParaRPr>
          </a:p>
          <a:p>
            <a:pPr lvl="0">
              <a:buClr>
                <a:schemeClr val="dk1"/>
              </a:buClr>
              <a:buSzPct val="78571"/>
            </a:pPr>
            <a:endParaRPr lang="en" sz="1400" dirty="0" smtClean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endParaRPr lang="en" sz="1400" dirty="0" smtClean="0">
              <a:solidFill>
                <a:schemeClr val="dk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321949"/>
              </p:ext>
            </p:extLst>
          </p:nvPr>
        </p:nvGraphicFramePr>
        <p:xfrm>
          <a:off x="1447800" y="2114550"/>
          <a:ext cx="6096000" cy="2159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43400"/>
                <a:gridCol w="17526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Cell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Turnover</a:t>
                      </a:r>
                      <a:r>
                        <a:rPr lang="en-US" baseline="0" dirty="0" smtClean="0"/>
                        <a:t>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Skin Cells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Red Blood Cells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Fat Cells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Sperm Cell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Oocytes</a:t>
                      </a:r>
                      <a:r>
                        <a:rPr lang="en-US" baseline="0" dirty="0" smtClean="0"/>
                        <a:t> (these are egg cells in females)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3701374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end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Karyotype</a:t>
            </a:r>
            <a:endParaRPr lang="en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32536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Make a Karyotype</a:t>
            </a:r>
            <a:endParaRPr lang="en" dirty="0"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22212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Complete activity located at this website. Copy and paste the final screen here:</a:t>
            </a:r>
          </a:p>
          <a:p>
            <a:pPr lvl="0"/>
            <a:r>
              <a:rPr lang="en-US" sz="1200" u="sng" dirty="0">
                <a:solidFill>
                  <a:schemeClr val="hlink"/>
                </a:solidFill>
              </a:rPr>
              <a:t>http://learn.genetics.utah.edu/content/basics/karyotype</a:t>
            </a:r>
            <a:r>
              <a:rPr lang="en-US" sz="1200" u="sng" dirty="0" smtClean="0">
                <a:solidFill>
                  <a:schemeClr val="hlink"/>
                </a:solidFill>
              </a:rPr>
              <a:t>/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4773588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Cells to Systems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71462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Cells to Systems Screen </a:t>
            </a:r>
            <a:r>
              <a:rPr lang="en" dirty="0" smtClean="0"/>
              <a:t>Print #1 </a:t>
            </a:r>
            <a:endParaRPr lang="en" dirty="0"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22212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lvl="0" indent="-342900" rtl="0">
              <a:spcBef>
                <a:spcPts val="0"/>
              </a:spcBef>
              <a:buAutoNum type="arabicPeriod"/>
            </a:pPr>
            <a:r>
              <a:rPr lang="en" dirty="0" smtClean="0"/>
              <a:t>Complete </a:t>
            </a:r>
            <a:r>
              <a:rPr lang="en" dirty="0"/>
              <a:t>activity </a:t>
            </a:r>
            <a:r>
              <a:rPr lang="en" dirty="0" smtClean="0"/>
              <a:t>at </a:t>
            </a:r>
            <a:r>
              <a:rPr lang="en" dirty="0"/>
              <a:t>this </a:t>
            </a:r>
            <a:r>
              <a:rPr lang="en" dirty="0" smtClean="0"/>
              <a:t>website, copy </a:t>
            </a:r>
            <a:r>
              <a:rPr lang="en" dirty="0"/>
              <a:t>and paste the final </a:t>
            </a:r>
            <a:r>
              <a:rPr lang="en" dirty="0" smtClean="0"/>
              <a:t>screne on this slide.</a:t>
            </a:r>
          </a:p>
          <a:p>
            <a:pPr marL="342900" lvl="0" indent="-342900" rtl="0">
              <a:spcBef>
                <a:spcPts val="0"/>
              </a:spcBef>
              <a:buAutoNum type="arabicPeriod"/>
            </a:pPr>
            <a:r>
              <a:rPr lang="en" dirty="0" smtClean="0"/>
              <a:t>Click “TEST” at the bottom of the screne, take the test, and paste a screen print of the score on the next slide.</a:t>
            </a:r>
            <a:endParaRPr lang="en" dirty="0"/>
          </a:p>
          <a:p>
            <a:pPr lvl="0" rtl="0">
              <a:spcBef>
                <a:spcPts val="0"/>
              </a:spcBef>
              <a:buNone/>
            </a:pPr>
            <a:r>
              <a:rPr lang="en" sz="1200" u="sng" dirty="0">
                <a:solidFill>
                  <a:schemeClr val="hlink"/>
                </a:solidFill>
                <a:hlinkClick r:id="rId3"/>
              </a:rPr>
              <a:t>http://www.bbc.co.uk/bitesize/ks3/science/organisms_behaviour_health/cells_systems/activity/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85358395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Cells to Systems Screen </a:t>
            </a:r>
            <a:r>
              <a:rPr lang="en" dirty="0" smtClean="0"/>
              <a:t>Print #2 </a:t>
            </a:r>
            <a:endParaRPr lang="en" dirty="0"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22212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Reminder: Copy and paste your Cells to Systems test score here.</a:t>
            </a: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09750"/>
            <a:ext cx="8520599" cy="1563900"/>
          </a:xfrm>
        </p:spPr>
        <p:txBody>
          <a:bodyPr/>
          <a:lstStyle/>
          <a:p>
            <a:r>
              <a:rPr lang="en-US" dirty="0" smtClean="0"/>
              <a:t>STOP HERE</a:t>
            </a:r>
            <a:br>
              <a:rPr lang="en-US" dirty="0" smtClean="0"/>
            </a:br>
            <a:r>
              <a:rPr lang="en-US" sz="1400" dirty="0" smtClean="0"/>
              <a:t>The remainder of this project will be completed later in the unit.</a:t>
            </a:r>
            <a:br>
              <a:rPr lang="en-US" sz="1400" dirty="0" smtClean="0"/>
            </a:br>
            <a:r>
              <a:rPr lang="en-US" sz="1400" dirty="0" smtClean="0"/>
              <a:t>Do </a:t>
            </a:r>
            <a:r>
              <a:rPr lang="en-US" sz="1400" b="1" dirty="0" smtClean="0"/>
              <a:t>NOT</a:t>
            </a:r>
            <a:r>
              <a:rPr lang="en-US" sz="1400" dirty="0" smtClean="0"/>
              <a:t> click “turn it in” until the entire project is complete.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92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Germ Layers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Ectoderm - </a:t>
            </a:r>
            <a:r>
              <a:rPr lang="en" dirty="0" smtClean="0"/>
              <a:t>Nervous </a:t>
            </a:r>
            <a:r>
              <a:rPr lang="en" smtClean="0"/>
              <a:t>and Integumentary </a:t>
            </a:r>
            <a:r>
              <a:rPr lang="en" dirty="0" smtClean="0"/>
              <a:t>Systems</a:t>
            </a:r>
            <a:endParaRPr lang="en" dirty="0"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122212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dk1"/>
                </a:solidFill>
              </a:rPr>
              <a:t>Choose a body system that rises up from the ectoderm. </a:t>
            </a:r>
            <a:r>
              <a:rPr lang="en" sz="1400" b="1" dirty="0">
                <a:solidFill>
                  <a:schemeClr val="dk1"/>
                </a:solidFill>
              </a:rPr>
              <a:t>What system did you choose? </a:t>
            </a:r>
            <a:br>
              <a:rPr lang="en" sz="1400" b="1" dirty="0">
                <a:solidFill>
                  <a:schemeClr val="dk1"/>
                </a:solidFill>
              </a:rPr>
            </a:br>
            <a:r>
              <a:rPr lang="en" sz="1400" dirty="0">
                <a:solidFill>
                  <a:schemeClr val="dk1"/>
                </a:solidFill>
              </a:rPr>
              <a:t>Search</a:t>
            </a:r>
            <a:r>
              <a:rPr lang="en" sz="1400" b="1" dirty="0">
                <a:solidFill>
                  <a:schemeClr val="dk1"/>
                </a:solidFill>
              </a:rPr>
              <a:t>, </a:t>
            </a:r>
            <a:r>
              <a:rPr lang="en" sz="1400" dirty="0">
                <a:solidFill>
                  <a:schemeClr val="dk1"/>
                </a:solidFill>
              </a:rPr>
              <a:t>copy and paste PICTURES of the cellular levels of classification for the system here.</a:t>
            </a:r>
            <a:br>
              <a:rPr lang="en" sz="1400" dirty="0">
                <a:solidFill>
                  <a:schemeClr val="dk1"/>
                </a:solidFill>
              </a:rPr>
            </a:br>
            <a:r>
              <a:rPr lang="en" sz="1400" dirty="0">
                <a:solidFill>
                  <a:schemeClr val="dk1"/>
                </a:solidFill>
              </a:rPr>
              <a:t>Reminder - Levels of Cellular Classification: cell, tissue, organ, organ system, organism</a:t>
            </a:r>
          </a:p>
          <a:p>
            <a:pPr lvl="0">
              <a:spcBef>
                <a:spcPts val="0"/>
              </a:spcBef>
              <a:buNone/>
            </a:pPr>
            <a:endParaRPr sz="1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257</Words>
  <Application>Microsoft Office PowerPoint</Application>
  <PresentationFormat>On-screen Show (16:9)</PresentationFormat>
  <Paragraphs>32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simple-light-2</vt:lpstr>
      <vt:lpstr>Cellular Reproduction Digital Activities</vt:lpstr>
      <vt:lpstr>Karyotype</vt:lpstr>
      <vt:lpstr>Make a Karyotype</vt:lpstr>
      <vt:lpstr>Cells to Systems</vt:lpstr>
      <vt:lpstr>Cells to Systems Screen Print #1 </vt:lpstr>
      <vt:lpstr>Cells to Systems Screen Print #2 </vt:lpstr>
      <vt:lpstr>STOP HERE The remainder of this project will be completed later in the unit. Do NOT click “turn it in” until the entire project is complete.</vt:lpstr>
      <vt:lpstr>Germ Layers</vt:lpstr>
      <vt:lpstr>Ectoderm - Nervous and Integumentary Systems</vt:lpstr>
      <vt:lpstr>Mesoderm - Cardivascular and Muscular Systems</vt:lpstr>
      <vt:lpstr>Endoderm - Digestive and Respiratory Systems</vt:lpstr>
      <vt:lpstr>Life of a Cell</vt:lpstr>
      <vt:lpstr>How quickly do cells in the body replace themselves?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Cells to Systems</dc:title>
  <dc:creator>Lynette Huth</dc:creator>
  <cp:lastModifiedBy>Owner</cp:lastModifiedBy>
  <cp:revision>9</cp:revision>
  <dcterms:modified xsi:type="dcterms:W3CDTF">2017-03-23T21:53:40Z</dcterms:modified>
</cp:coreProperties>
</file>